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6.wmf" ContentType="image/x-wmf"/>
  <Override PartName="/ppt/media/image4.png" ContentType="image/png"/>
  <Override PartName="/ppt/media/image8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7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1520" y="32400"/>
            <a:ext cx="8129160" cy="660960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3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516560" y="1198440"/>
            <a:ext cx="4403160" cy="5087520"/>
          </a:xfrm>
          <a:prstGeom prst="rect">
            <a:avLst/>
          </a:prstGeom>
        </p:spPr>
      </p:pic>
      <p:pic>
        <p:nvPicPr>
          <p:cNvPr descr="" id="23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25320" y="853920"/>
            <a:ext cx="3104640" cy="4801680"/>
          </a:xfrm>
          <a:prstGeom prst="rect">
            <a:avLst/>
          </a:prstGeom>
        </p:spPr>
      </p:pic>
      <p:sp>
        <p:nvSpPr>
          <p:cNvPr id="235" name="CustomShape 1"/>
          <p:cNvSpPr/>
          <p:nvPr/>
        </p:nvSpPr>
        <p:spPr>
          <a:xfrm>
            <a:off x="5934960" y="396360"/>
            <a:ext cx="221580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Green Room north 4</a:t>
            </a:r>
            <a:endParaRPr/>
          </a:p>
        </p:txBody>
      </p:sp>
      <p:sp>
        <p:nvSpPr>
          <p:cNvPr id="236" name="CustomShape 2"/>
          <p:cNvSpPr/>
          <p:nvPr/>
        </p:nvSpPr>
        <p:spPr>
          <a:xfrm>
            <a:off x="4648320" y="5257800"/>
            <a:ext cx="987120" cy="246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1050">
                <a:solidFill>
                  <a:srgbClr val="000000"/>
                </a:solidFill>
                <a:latin typeface="Arial"/>
              </a:rPr>
              <a:t>strawberries</a:t>
            </a:r>
            <a:endParaRPr/>
          </a:p>
        </p:txBody>
      </p:sp>
      <p:sp>
        <p:nvSpPr>
          <p:cNvPr id="237" name="CustomShape 3"/>
          <p:cNvSpPr/>
          <p:nvPr/>
        </p:nvSpPr>
        <p:spPr>
          <a:xfrm>
            <a:off x="247320" y="3352680"/>
            <a:ext cx="3721320" cy="910080"/>
          </a:xfrm>
          <a:prstGeom prst="rect">
            <a:avLst/>
          </a:prstGeom>
          <a:solidFill>
            <a:srgbClr val="00ff00"/>
          </a:solidFill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5400">
                <a:solidFill>
                  <a:srgbClr val="000000"/>
                </a:solidFill>
                <a:latin typeface="Arial"/>
              </a:rPr>
              <a:t>Asparagus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4804200" y="1371240"/>
            <a:ext cx="199908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5 A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Deck Side</a:t>
            </a:r>
            <a:endParaRPr/>
          </a:p>
        </p:txBody>
      </p:sp>
      <p:pic>
        <p:nvPicPr>
          <p:cNvPr descr="" id="239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914400" y="304920"/>
            <a:ext cx="6346440" cy="6167160"/>
          </a:xfrm>
          <a:prstGeom prst="rect">
            <a:avLst/>
          </a:prstGeom>
        </p:spPr>
      </p:pic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1280160" y="2652120"/>
            <a:ext cx="6399360" cy="16441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41" name="CustomShape 2"/>
          <p:cNvSpPr/>
          <p:nvPr/>
        </p:nvSpPr>
        <p:spPr>
          <a:xfrm>
            <a:off x="1169280" y="69408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5 B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1168920" y="69372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6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2170440" y="36684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7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1554480" y="2651760"/>
            <a:ext cx="6673680" cy="12787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45" name="CustomShape 2"/>
          <p:cNvSpPr/>
          <p:nvPr/>
        </p:nvSpPr>
        <p:spPr>
          <a:xfrm>
            <a:off x="1168920" y="69372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8 A Grapes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1554840" y="2652120"/>
            <a:ext cx="6673680" cy="12787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47" name="CustomShape 2"/>
          <p:cNvSpPr/>
          <p:nvPr/>
        </p:nvSpPr>
        <p:spPr>
          <a:xfrm>
            <a:off x="1169280" y="69408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Garden Area 8 B Asparagus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2743200" y="2560320"/>
            <a:ext cx="5942160" cy="21931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49" name="CustomShape 2"/>
          <p:cNvSpPr/>
          <p:nvPr/>
        </p:nvSpPr>
        <p:spPr>
          <a:xfrm>
            <a:off x="365760" y="3200400"/>
            <a:ext cx="2376000" cy="12787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50" name="CustomShape 3"/>
          <p:cNvSpPr/>
          <p:nvPr/>
        </p:nvSpPr>
        <p:spPr>
          <a:xfrm>
            <a:off x="1020600" y="693720"/>
            <a:ext cx="254160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Kiwi Garden 9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1097280" y="915480"/>
            <a:ext cx="169272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hugelkultur bed Garden 10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1066680" y="1828800"/>
            <a:ext cx="6930720" cy="3730320"/>
          </a:xfrm>
          <a:prstGeom prst="rect">
            <a:avLst/>
          </a:prstGeom>
          <a:solidFill>
            <a:srgbClr val="bbe0e3"/>
          </a:solidFill>
          <a:ln w="25560">
            <a:solidFill>
              <a:srgbClr val="8aa5a7"/>
            </a:solidFill>
            <a:round/>
          </a:ln>
        </p:spPr>
      </p:sp>
      <p:sp>
        <p:nvSpPr>
          <p:cNvPr id="253" name="Line 3"/>
          <p:cNvSpPr/>
          <p:nvPr/>
        </p:nvSpPr>
        <p:spPr>
          <a:xfrm>
            <a:off x="2819160" y="3581280"/>
            <a:ext cx="3505320" cy="0"/>
          </a:xfrm>
          <a:prstGeom prst="line">
            <a:avLst/>
          </a:prstGeom>
          <a:ln w="9360">
            <a:solidFill>
              <a:srgbClr val="2f2f98"/>
            </a:solidFill>
            <a:round/>
          </a:ln>
        </p:spPr>
      </p:sp>
      <p:sp>
        <p:nvSpPr>
          <p:cNvPr id="254" name="Line 4"/>
          <p:cNvSpPr/>
          <p:nvPr/>
        </p:nvSpPr>
        <p:spPr>
          <a:xfrm flipV="1">
            <a:off x="6400800" y="1904760"/>
            <a:ext cx="1143000" cy="1676520"/>
          </a:xfrm>
          <a:prstGeom prst="line">
            <a:avLst/>
          </a:prstGeom>
          <a:ln w="9360">
            <a:solidFill>
              <a:srgbClr val="2f2f98"/>
            </a:solidFill>
            <a:round/>
          </a:ln>
        </p:spPr>
      </p:sp>
      <p:sp>
        <p:nvSpPr>
          <p:cNvPr id="255" name="Line 5"/>
          <p:cNvSpPr/>
          <p:nvPr/>
        </p:nvSpPr>
        <p:spPr>
          <a:xfrm flipH="1" flipV="1">
            <a:off x="1295280" y="1981080"/>
            <a:ext cx="1447920" cy="1523880"/>
          </a:xfrm>
          <a:prstGeom prst="line">
            <a:avLst/>
          </a:prstGeom>
          <a:ln w="9360">
            <a:solidFill>
              <a:srgbClr val="2f2f98"/>
            </a:solidFill>
            <a:round/>
          </a:ln>
        </p:spPr>
      </p:sp>
      <p:sp>
        <p:nvSpPr>
          <p:cNvPr id="256" name="Line 6"/>
          <p:cNvSpPr/>
          <p:nvPr/>
        </p:nvSpPr>
        <p:spPr>
          <a:xfrm flipV="1">
            <a:off x="1218960" y="3657600"/>
            <a:ext cx="1524240" cy="1752480"/>
          </a:xfrm>
          <a:prstGeom prst="line">
            <a:avLst/>
          </a:prstGeom>
          <a:ln w="9360">
            <a:solidFill>
              <a:srgbClr val="2f2f98"/>
            </a:solidFill>
            <a:round/>
          </a:ln>
        </p:spPr>
      </p:sp>
      <p:sp>
        <p:nvSpPr>
          <p:cNvPr id="257" name="Line 7"/>
          <p:cNvSpPr/>
          <p:nvPr/>
        </p:nvSpPr>
        <p:spPr>
          <a:xfrm flipH="1" flipV="1">
            <a:off x="6324480" y="3657600"/>
            <a:ext cx="1219320" cy="1676160"/>
          </a:xfrm>
          <a:prstGeom prst="line">
            <a:avLst/>
          </a:prstGeom>
          <a:ln w="9360">
            <a:solidFill>
              <a:srgbClr val="2f2f98"/>
            </a:solidFill>
            <a:round/>
          </a:ln>
        </p:spPr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5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40080" y="365760"/>
            <a:ext cx="7955280" cy="6327720"/>
          </a:xfrm>
          <a:prstGeom prst="rect">
            <a:avLst/>
          </a:prstGeom>
        </p:spPr>
      </p:pic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7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5960" y="899280"/>
            <a:ext cx="8628840" cy="5790600"/>
          </a:xfrm>
          <a:prstGeom prst="rect">
            <a:avLst/>
          </a:prstGeom>
        </p:spPr>
      </p:pic>
      <p:sp>
        <p:nvSpPr>
          <p:cNvPr id="172" name="CustomShape 1"/>
          <p:cNvSpPr/>
          <p:nvPr/>
        </p:nvSpPr>
        <p:spPr>
          <a:xfrm>
            <a:off x="1188720" y="37490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3" name="CustomShape 2"/>
          <p:cNvSpPr/>
          <p:nvPr/>
        </p:nvSpPr>
        <p:spPr>
          <a:xfrm>
            <a:off x="1097280" y="320040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4" name="CustomShape 3"/>
          <p:cNvSpPr/>
          <p:nvPr/>
        </p:nvSpPr>
        <p:spPr>
          <a:xfrm>
            <a:off x="1463040" y="347472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5" name="CustomShape 4"/>
          <p:cNvSpPr/>
          <p:nvPr/>
        </p:nvSpPr>
        <p:spPr>
          <a:xfrm>
            <a:off x="1645920" y="310896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6" name="CustomShape 5"/>
          <p:cNvSpPr/>
          <p:nvPr/>
        </p:nvSpPr>
        <p:spPr>
          <a:xfrm>
            <a:off x="2194560" y="310896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7" name="CustomShape 6"/>
          <p:cNvSpPr/>
          <p:nvPr/>
        </p:nvSpPr>
        <p:spPr>
          <a:xfrm>
            <a:off x="1920240" y="338328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8" name="CustomShape 7"/>
          <p:cNvSpPr/>
          <p:nvPr/>
        </p:nvSpPr>
        <p:spPr>
          <a:xfrm>
            <a:off x="2532240" y="322848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79" name="CustomShape 8"/>
          <p:cNvSpPr/>
          <p:nvPr/>
        </p:nvSpPr>
        <p:spPr>
          <a:xfrm>
            <a:off x="3017520" y="32918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0" name="CustomShape 9"/>
          <p:cNvSpPr/>
          <p:nvPr/>
        </p:nvSpPr>
        <p:spPr>
          <a:xfrm>
            <a:off x="3474720" y="32918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1" name="CustomShape 10"/>
          <p:cNvSpPr/>
          <p:nvPr/>
        </p:nvSpPr>
        <p:spPr>
          <a:xfrm>
            <a:off x="3931920" y="32918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2" name="CustomShape 11"/>
          <p:cNvSpPr/>
          <p:nvPr/>
        </p:nvSpPr>
        <p:spPr>
          <a:xfrm>
            <a:off x="4389120" y="32918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3" name="CustomShape 12"/>
          <p:cNvSpPr/>
          <p:nvPr/>
        </p:nvSpPr>
        <p:spPr>
          <a:xfrm>
            <a:off x="457200" y="384048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4" name="CustomShape 13"/>
          <p:cNvSpPr/>
          <p:nvPr/>
        </p:nvSpPr>
        <p:spPr>
          <a:xfrm>
            <a:off x="731520" y="347472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5" name="CustomShape 14"/>
          <p:cNvSpPr/>
          <p:nvPr/>
        </p:nvSpPr>
        <p:spPr>
          <a:xfrm>
            <a:off x="914400" y="411480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  <p:sp>
        <p:nvSpPr>
          <p:cNvPr id="186" name="CustomShape 15"/>
          <p:cNvSpPr/>
          <p:nvPr/>
        </p:nvSpPr>
        <p:spPr>
          <a:xfrm>
            <a:off x="4754880" y="3291840"/>
            <a:ext cx="182520" cy="182520"/>
          </a:xfrm>
          <a:prstGeom prst="ellipse">
            <a:avLst/>
          </a:prstGeom>
          <a:solidFill>
            <a:srgbClr val="4700b8"/>
          </a:solidFill>
          <a:ln>
            <a:solidFill>
              <a:srgbClr val="808080"/>
            </a:solidFill>
          </a:ln>
        </p:spPr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1109160" y="693360"/>
            <a:ext cx="235440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North Side Garden 12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2603520" y="1600200"/>
            <a:ext cx="2616120" cy="57456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ffffff"/>
                </a:solidFill>
                <a:latin typeface="Arial"/>
              </a:rPr>
              <a:t>Blackberries</a:t>
            </a:r>
            <a:endParaRPr/>
          </a:p>
        </p:txBody>
      </p:sp>
      <p:sp>
        <p:nvSpPr>
          <p:cNvPr id="261" name="CustomShape 3"/>
          <p:cNvSpPr/>
          <p:nvPr/>
        </p:nvSpPr>
        <p:spPr>
          <a:xfrm>
            <a:off x="1005840" y="2834640"/>
            <a:ext cx="7588080" cy="274176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62" name="CustomShape 4"/>
          <p:cNvSpPr/>
          <p:nvPr/>
        </p:nvSpPr>
        <p:spPr>
          <a:xfrm>
            <a:off x="3657600" y="466344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Raspberries</a:t>
            </a:r>
            <a:endParaRPr/>
          </a:p>
        </p:txBody>
      </p:sp>
      <p:sp>
        <p:nvSpPr>
          <p:cNvPr id="263" name="CustomShape 5"/>
          <p:cNvSpPr/>
          <p:nvPr/>
        </p:nvSpPr>
        <p:spPr>
          <a:xfrm>
            <a:off x="3633480" y="338436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Blackberries</a:t>
            </a:r>
            <a:endParaRPr/>
          </a:p>
        </p:txBody>
      </p:sp>
      <p:sp>
        <p:nvSpPr>
          <p:cNvPr id="264" name="CustomShape 6"/>
          <p:cNvSpPr/>
          <p:nvPr/>
        </p:nvSpPr>
        <p:spPr>
          <a:xfrm>
            <a:off x="6217920" y="512064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oregano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1117800" y="693360"/>
            <a:ext cx="233748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North Side Garden 13</a:t>
            </a:r>
            <a:endParaRPr/>
          </a:p>
        </p:txBody>
      </p:sp>
      <p:sp>
        <p:nvSpPr>
          <p:cNvPr id="266" name="CustomShape 2"/>
          <p:cNvSpPr/>
          <p:nvPr/>
        </p:nvSpPr>
        <p:spPr>
          <a:xfrm>
            <a:off x="914400" y="2834640"/>
            <a:ext cx="7405200" cy="274176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67" name="CustomShape 3"/>
          <p:cNvSpPr/>
          <p:nvPr/>
        </p:nvSpPr>
        <p:spPr>
          <a:xfrm>
            <a:off x="3359160" y="402444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Blackberries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1172520" y="693360"/>
            <a:ext cx="222768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North Side Garden 14</a:t>
            </a:r>
            <a:endParaRPr/>
          </a:p>
        </p:txBody>
      </p:sp>
      <p:sp>
        <p:nvSpPr>
          <p:cNvPr id="269" name="CustomShape 2"/>
          <p:cNvSpPr/>
          <p:nvPr/>
        </p:nvSpPr>
        <p:spPr>
          <a:xfrm>
            <a:off x="1005840" y="2194560"/>
            <a:ext cx="6856560" cy="21931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70" name="CustomShape 3"/>
          <p:cNvSpPr/>
          <p:nvPr/>
        </p:nvSpPr>
        <p:spPr>
          <a:xfrm>
            <a:off x="3200400" y="311004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roses</a:t>
            </a:r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1172520" y="693360"/>
            <a:ext cx="222768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North Side Garden 15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laundry room</a:t>
            </a:r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1005840" y="2194560"/>
            <a:ext cx="6856560" cy="21931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73" name="CustomShape 3"/>
          <p:cNvSpPr/>
          <p:nvPr/>
        </p:nvSpPr>
        <p:spPr>
          <a:xfrm>
            <a:off x="3200400" y="3110040"/>
            <a:ext cx="2217240" cy="271800"/>
          </a:xfrm>
          <a:prstGeom prst="rect">
            <a:avLst/>
          </a:prstGeom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87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35840" y="96480"/>
            <a:ext cx="8038440" cy="5933520"/>
          </a:xfrm>
          <a:prstGeom prst="rect">
            <a:avLst/>
          </a:prstGeom>
        </p:spPr>
      </p:pic>
      <p:sp>
        <p:nvSpPr>
          <p:cNvPr id="188" name="CustomShape 1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89" name="CustomShape 2"/>
          <p:cNvSpPr/>
          <p:nvPr/>
        </p:nvSpPr>
        <p:spPr>
          <a:xfrm>
            <a:off x="7315200" y="530352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0" name="CustomShape 3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1" name="CustomShape 4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2" name="CustomShape 5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3" name="CustomShape 6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4" name="CustomShape 7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5" name="CustomShape 8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6" name="CustomShape 9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7" name="CustomShape 10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8" name="CustomShape 11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199" name="CustomShape 12"/>
          <p:cNvSpPr/>
          <p:nvPr/>
        </p:nvSpPr>
        <p:spPr>
          <a:xfrm>
            <a:off x="1188720" y="10972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0" name="CustomShape 13"/>
          <p:cNvSpPr/>
          <p:nvPr/>
        </p:nvSpPr>
        <p:spPr>
          <a:xfrm>
            <a:off x="6492240" y="539496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1" name="CustomShape 14"/>
          <p:cNvSpPr/>
          <p:nvPr/>
        </p:nvSpPr>
        <p:spPr>
          <a:xfrm>
            <a:off x="2194560" y="420624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2" name="CustomShape 15"/>
          <p:cNvSpPr/>
          <p:nvPr/>
        </p:nvSpPr>
        <p:spPr>
          <a:xfrm>
            <a:off x="1737360" y="374904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3" name="CustomShape 16"/>
          <p:cNvSpPr/>
          <p:nvPr/>
        </p:nvSpPr>
        <p:spPr>
          <a:xfrm>
            <a:off x="1485000" y="325296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4" name="CustomShape 17"/>
          <p:cNvSpPr/>
          <p:nvPr/>
        </p:nvSpPr>
        <p:spPr>
          <a:xfrm>
            <a:off x="1188720" y="164592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5" name="CustomShape 18"/>
          <p:cNvSpPr/>
          <p:nvPr/>
        </p:nvSpPr>
        <p:spPr>
          <a:xfrm>
            <a:off x="1332720" y="283464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6" name="CustomShape 19"/>
          <p:cNvSpPr/>
          <p:nvPr/>
        </p:nvSpPr>
        <p:spPr>
          <a:xfrm>
            <a:off x="5577840" y="530352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7" name="CustomShape 20"/>
          <p:cNvSpPr/>
          <p:nvPr/>
        </p:nvSpPr>
        <p:spPr>
          <a:xfrm>
            <a:off x="4846320" y="52318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8" name="CustomShape 21"/>
          <p:cNvSpPr/>
          <p:nvPr/>
        </p:nvSpPr>
        <p:spPr>
          <a:xfrm>
            <a:off x="4114800" y="502920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09" name="CustomShape 22"/>
          <p:cNvSpPr/>
          <p:nvPr/>
        </p:nvSpPr>
        <p:spPr>
          <a:xfrm>
            <a:off x="3383280" y="475488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10" name="CustomShape 23"/>
          <p:cNvSpPr/>
          <p:nvPr/>
        </p:nvSpPr>
        <p:spPr>
          <a:xfrm>
            <a:off x="2743200" y="448056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11" name="CustomShape 24"/>
          <p:cNvSpPr/>
          <p:nvPr/>
        </p:nvSpPr>
        <p:spPr>
          <a:xfrm>
            <a:off x="1188720" y="2194560"/>
            <a:ext cx="273960" cy="273960"/>
          </a:xfrm>
          <a:prstGeom prst="ellipse">
            <a:avLst/>
          </a:prstGeom>
          <a:solidFill>
            <a:srgbClr val="800000"/>
          </a:solidFill>
          <a:ln>
            <a:solidFill>
              <a:srgbClr val="808080"/>
            </a:solidFill>
          </a:ln>
        </p:spPr>
      </p:sp>
      <p:sp>
        <p:nvSpPr>
          <p:cNvPr id="212" name="CustomShape 25"/>
          <p:cNvSpPr/>
          <p:nvPr/>
        </p:nvSpPr>
        <p:spPr>
          <a:xfrm>
            <a:off x="2834640" y="1371600"/>
            <a:ext cx="2128320" cy="60264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Cranberries and add garlic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13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0320" y="228960"/>
            <a:ext cx="6743160" cy="620964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21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22960" y="924120"/>
            <a:ext cx="7954920" cy="501912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1502640" y="693360"/>
            <a:ext cx="154368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Front Triangle</a:t>
            </a:r>
            <a:endParaRPr/>
          </a:p>
        </p:txBody>
      </p:sp>
      <p:sp>
        <p:nvSpPr>
          <p:cNvPr id="216" name="CustomShape 2"/>
          <p:cNvSpPr/>
          <p:nvPr/>
        </p:nvSpPr>
        <p:spPr>
          <a:xfrm>
            <a:off x="2011680" y="1999440"/>
            <a:ext cx="5394240" cy="3577680"/>
          </a:xfrm>
          <a:prstGeom prst="rtTriangle">
            <a:avLst/>
          </a:prstGeom>
          <a:solidFill>
            <a:srgbClr val="bbe0e3"/>
          </a:solidFill>
          <a:ln w="9360">
            <a:solidFill>
              <a:srgbClr val="000000"/>
            </a:solidFill>
            <a:miter/>
          </a:ln>
        </p:spPr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168560" y="693360"/>
            <a:ext cx="221724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Front Garden Area 1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2194560" y="2651760"/>
            <a:ext cx="4753440" cy="164448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19" name="CustomShape 3"/>
          <p:cNvSpPr/>
          <p:nvPr/>
        </p:nvSpPr>
        <p:spPr>
          <a:xfrm>
            <a:off x="7589520" y="2651760"/>
            <a:ext cx="1461600" cy="164448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220" name="CustomShape 4"/>
          <p:cNvSpPr/>
          <p:nvPr/>
        </p:nvSpPr>
        <p:spPr>
          <a:xfrm>
            <a:off x="182880" y="2651760"/>
            <a:ext cx="1461600" cy="164448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0" y="545040"/>
            <a:ext cx="4142880" cy="2466360"/>
          </a:xfrm>
          <a:prstGeom prst="rect">
            <a:avLst/>
          </a:prstGeom>
        </p:spPr>
        <p:txBody>
          <a:bodyPr anchor="ctr" bIns="0" lIns="68760" rIns="68760" tIns="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New strawberry tri-level planter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5 ft x 5 ft right triangle 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12.5 sf growing space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24 strawberry plants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8 lettuce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3 flowers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Fig tree</a:t>
            </a:r>
            <a:endParaRPr/>
          </a:p>
        </p:txBody>
      </p:sp>
      <p:sp>
        <p:nvSpPr>
          <p:cNvPr id="222" name="CustomShape 2"/>
          <p:cNvSpPr/>
          <p:nvPr/>
        </p:nvSpPr>
        <p:spPr>
          <a:xfrm>
            <a:off x="2808720" y="3492720"/>
            <a:ext cx="3425400" cy="2358720"/>
          </a:xfrm>
          <a:prstGeom prst="triangle">
            <a:avLst>
              <a:gd fmla="val 50000" name="adj"/>
            </a:avLst>
          </a:prstGeom>
          <a:solidFill>
            <a:srgbClr val="bbe0e3"/>
          </a:solidFill>
          <a:ln w="25560">
            <a:solidFill>
              <a:srgbClr val="8aa5a7"/>
            </a:solidFill>
            <a:round/>
          </a:ln>
        </p:spPr>
      </p:sp>
      <p:pic>
        <p:nvPicPr>
          <p:cNvPr descr="" id="223" name="Picture 12"/>
          <p:cNvPicPr/>
          <p:nvPr/>
        </p:nvPicPr>
        <p:blipFill>
          <a:blip r:embed="rId1"/>
          <a:stretch>
            <a:fillRect/>
          </a:stretch>
        </p:blipFill>
        <p:spPr>
          <a:xfrm>
            <a:off x="3927960" y="2103120"/>
            <a:ext cx="3843000" cy="4265280"/>
          </a:xfrm>
          <a:prstGeom prst="rect">
            <a:avLst/>
          </a:prstGeom>
        </p:spPr>
      </p:pic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22000" y="693360"/>
            <a:ext cx="3533760" cy="271800"/>
          </a:xfrm>
          <a:prstGeom prst="rect">
            <a:avLst/>
          </a:prstGeom>
        </p:spPr>
        <p:txBody>
          <a:bodyPr anchor="ctr" bIns="0" lIns="68760" rIns="68760" tIns="0" wrap="none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Arial"/>
                <a:ea typeface="ＭＳ Ｐゴシック"/>
              </a:rPr>
              <a:t>South facing Garage side 2 and 3</a:t>
            </a:r>
            <a:endParaRPr/>
          </a:p>
        </p:txBody>
      </p:sp>
      <p:pic>
        <p:nvPicPr>
          <p:cNvPr descr="" id="225" name="Picture 11"/>
          <p:cNvPicPr/>
          <p:nvPr/>
        </p:nvPicPr>
        <p:blipFill>
          <a:blip r:embed="rId1"/>
          <a:stretch>
            <a:fillRect/>
          </a:stretch>
        </p:blipFill>
        <p:spPr>
          <a:xfrm>
            <a:off x="7162920" y="2666880"/>
            <a:ext cx="1063080" cy="1190160"/>
          </a:xfrm>
          <a:prstGeom prst="rect">
            <a:avLst/>
          </a:prstGeom>
        </p:spPr>
      </p:pic>
      <p:pic>
        <p:nvPicPr>
          <p:cNvPr descr="" id="226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06280" y="2590920"/>
            <a:ext cx="3523680" cy="1415520"/>
          </a:xfrm>
          <a:prstGeom prst="rect">
            <a:avLst/>
          </a:prstGeom>
        </p:spPr>
      </p:pic>
      <p:sp>
        <p:nvSpPr>
          <p:cNvPr id="227" name="CustomShape 2"/>
          <p:cNvSpPr/>
          <p:nvPr/>
        </p:nvSpPr>
        <p:spPr>
          <a:xfrm>
            <a:off x="4114800" y="2666880"/>
            <a:ext cx="2739600" cy="1291680"/>
          </a:xfrm>
          <a:prstGeom prst="rect">
            <a:avLst/>
          </a:prstGeom>
          <a:ln w="25560">
            <a:solidFill>
              <a:srgbClr val="8aa5a7"/>
            </a:solidFill>
            <a:round/>
          </a:ln>
        </p:spPr>
      </p:sp>
      <p:sp>
        <p:nvSpPr>
          <p:cNvPr id="228" name="CustomShape 3"/>
          <p:cNvSpPr/>
          <p:nvPr/>
        </p:nvSpPr>
        <p:spPr>
          <a:xfrm>
            <a:off x="8153280" y="2743200"/>
            <a:ext cx="987120" cy="910800"/>
          </a:xfrm>
          <a:prstGeom prst="ellipse">
            <a:avLst/>
          </a:prstGeom>
          <a:ln w="25560">
            <a:solidFill>
              <a:srgbClr val="8aa5a7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100">
                <a:solidFill>
                  <a:srgbClr val="002060"/>
                </a:solidFill>
                <a:latin typeface="Arial"/>
                <a:ea typeface="ＭＳ Ｐゴシック"/>
              </a:rPr>
              <a:t>Blood orange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6172200" y="3733920"/>
            <a:ext cx="605880" cy="208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800">
                <a:solidFill>
                  <a:srgbClr val="000000"/>
                </a:solidFill>
                <a:latin typeface="Arial"/>
                <a:ea typeface="ＭＳ Ｐゴシック"/>
              </a:rPr>
              <a:t>oregano</a:t>
            </a:r>
            <a:endParaRPr/>
          </a:p>
        </p:txBody>
      </p:sp>
      <p:sp>
        <p:nvSpPr>
          <p:cNvPr id="230" name="CustomShape 5"/>
          <p:cNvSpPr/>
          <p:nvPr/>
        </p:nvSpPr>
        <p:spPr>
          <a:xfrm>
            <a:off x="4203720" y="2743200"/>
            <a:ext cx="2616120" cy="1062000"/>
          </a:xfrm>
          <a:prstGeom prst="rect">
            <a:avLst/>
          </a:prstGeom>
        </p:spPr>
        <p:txBody>
          <a:bodyPr bIns="45000" lIns="90000" rIns="90000" tIns="45000" wrap="none"/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ffffff"/>
                </a:solidFill>
                <a:latin typeface="Arial"/>
              </a:rPr>
              <a:t>Blackberries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3200">
                <a:solidFill>
                  <a:srgbClr val="ff0000"/>
                </a:solidFill>
                <a:latin typeface="Arial"/>
              </a:rPr>
              <a:t>Raspberries</a:t>
            </a:r>
            <a:endParaRPr/>
          </a:p>
        </p:txBody>
      </p:sp>
      <p:sp>
        <p:nvSpPr>
          <p:cNvPr id="231" name="CustomShape 6"/>
          <p:cNvSpPr/>
          <p:nvPr/>
        </p:nvSpPr>
        <p:spPr>
          <a:xfrm>
            <a:off x="7010280" y="2438280"/>
            <a:ext cx="1596600" cy="239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1000">
                <a:solidFill>
                  <a:srgbClr val="ff0000"/>
                </a:solidFill>
                <a:latin typeface="Arial"/>
                <a:ea typeface="ＭＳ Ｐゴシック"/>
              </a:rPr>
              <a:t>Strawbrerry pyramid</a:t>
            </a:r>
            <a:endParaRPr/>
          </a:p>
        </p:txBody>
      </p:sp>
      <p:sp>
        <p:nvSpPr>
          <p:cNvPr id="232" name="CustomShape 7"/>
          <p:cNvSpPr/>
          <p:nvPr/>
        </p:nvSpPr>
        <p:spPr>
          <a:xfrm>
            <a:off x="228600" y="2666880"/>
            <a:ext cx="3501720" cy="757440"/>
          </a:xfrm>
          <a:prstGeom prst="rect">
            <a:avLst/>
          </a:prstGeom>
          <a:solidFill>
            <a:srgbClr val="00ff00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400">
                <a:solidFill>
                  <a:srgbClr val="ff0000"/>
                </a:solidFill>
                <a:latin typeface="Arial"/>
                <a:ea typeface="ＭＳ Ｐゴシック"/>
              </a:rPr>
              <a:t>Raspberries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